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bia Rossi Pavelqueires" userId="S::nubia@dio.me::9fb62b5b-6910-4da4-98ef-a6355beee27e" providerId="AD" clId="Web-{5EF2F5E8-D848-3EDA-8FF2-BE87FF0D4500}"/>
    <pc:docChg chg="delSld modSld">
      <pc:chgData name="Nubia Rossi Pavelqueires" userId="S::nubia@dio.me::9fb62b5b-6910-4da4-98ef-a6355beee27e" providerId="AD" clId="Web-{5EF2F5E8-D848-3EDA-8FF2-BE87FF0D4500}" dt="2024-01-19T18:45:54.851" v="1"/>
      <pc:docMkLst>
        <pc:docMk/>
      </pc:docMkLst>
      <pc:sldChg chg="del">
        <pc:chgData name="Nubia Rossi Pavelqueires" userId="S::nubia@dio.me::9fb62b5b-6910-4da4-98ef-a6355beee27e" providerId="AD" clId="Web-{5EF2F5E8-D848-3EDA-8FF2-BE87FF0D4500}" dt="2024-01-19T18:45:54.851" v="1"/>
        <pc:sldMkLst>
          <pc:docMk/>
          <pc:sldMk cId="0" sldId="274"/>
        </pc:sldMkLst>
      </pc:sldChg>
      <pc:sldChg chg="delSp">
        <pc:chgData name="Nubia Rossi Pavelqueires" userId="S::nubia@dio.me::9fb62b5b-6910-4da4-98ef-a6355beee27e" providerId="AD" clId="Web-{5EF2F5E8-D848-3EDA-8FF2-BE87FF0D4500}" dt="2024-01-19T18:45:38.210" v="0"/>
        <pc:sldMkLst>
          <pc:docMk/>
          <pc:sldMk cId="1393734078" sldId="276"/>
        </pc:sldMkLst>
        <pc:spChg chg="del">
          <ac:chgData name="Nubia Rossi Pavelqueires" userId="S::nubia@dio.me::9fb62b5b-6910-4da4-98ef-a6355beee27e" providerId="AD" clId="Web-{5EF2F5E8-D848-3EDA-8FF2-BE87FF0D4500}" dt="2024-01-19T18:45:38.210" v="0"/>
          <ac:spMkLst>
            <pc:docMk/>
            <pc:sldMk cId="1393734078" sldId="276"/>
            <ac:spMk id="3" creationId="{A68D7458-C4A6-4505-4D18-69E05E761F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2024-01-19T18:45:59Z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